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  <p:sldId id="260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3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5D0A2-3BCD-4C44-9F84-FA9B147F0549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55B45-18F0-4A1A-B362-3DABD534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55B45-18F0-4A1A-B362-3DABD5341D9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69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55B45-18F0-4A1A-B362-3DABD5341D9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94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32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9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755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38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13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46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76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55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21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20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84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0E7CE-76CE-4897-BD85-ACC9CD697734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47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21556" y="586255"/>
            <a:ext cx="5466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sz="6000" dirty="0">
                <a:solidFill>
                  <a:schemeClr val="bg1"/>
                </a:solidFill>
                <a:latin typeface="+mj-lt"/>
              </a:rPr>
              <a:t>CAG - </a:t>
            </a:r>
            <a:r>
              <a:rPr lang="en-US" sz="6000" dirty="0" err="1">
                <a:solidFill>
                  <a:schemeClr val="bg1"/>
                </a:solidFill>
                <a:latin typeface="+mj-lt"/>
              </a:rPr>
              <a:t>Clicknim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  <a:p>
            <a:pPr defTabSz="360000"/>
            <a:r>
              <a:rPr lang="en-US" sz="6000" dirty="0">
                <a:solidFill>
                  <a:schemeClr val="bg1"/>
                </a:solidFill>
                <a:latin typeface="+mj-lt"/>
              </a:rPr>
              <a:t>Action Game</a:t>
            </a:r>
            <a:endParaRPr lang="ru-RU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1556" y="5972334"/>
            <a:ext cx="4907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Проект разработан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</a:rPr>
              <a:t>Винокуровым Николаем Александровичем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42333" y="2457434"/>
            <a:ext cx="164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На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Unity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38" y="1477418"/>
            <a:ext cx="4249240" cy="42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04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95322" y="793817"/>
            <a:ext cx="3941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Перспектива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0400" y="3724385"/>
            <a:ext cx="44133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Пользовательское видео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Использование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mp3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Конструктор уровней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Расширение настроек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" y="3421062"/>
            <a:ext cx="69532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947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884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01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20796" y="597117"/>
            <a:ext cx="67471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ru-RU" sz="4400">
                <a:solidFill>
                  <a:schemeClr val="bg1"/>
                </a:solidFill>
                <a:latin typeface="+mj-lt"/>
              </a:rPr>
              <a:t>Почему </a:t>
            </a:r>
            <a:r>
              <a:rPr lang="ru-RU" sz="4400" smtClean="0">
                <a:solidFill>
                  <a:schemeClr val="bg1"/>
                </a:solidFill>
                <a:latin typeface="+mj-lt"/>
              </a:rPr>
              <a:t>видеоигра</a:t>
            </a:r>
            <a:r>
              <a:rPr lang="ru-RU" sz="4400" dirty="0">
                <a:solidFill>
                  <a:schemeClr val="bg1"/>
                </a:solidFill>
                <a:latin typeface="+mj-lt"/>
              </a:rPr>
              <a:t>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  <a:p>
            <a:pPr defTabSz="360000"/>
            <a:r>
              <a:rPr lang="ru-RU" sz="4400" dirty="0">
                <a:solidFill>
                  <a:schemeClr val="bg1"/>
                </a:solidFill>
                <a:latin typeface="+mj-lt"/>
              </a:rPr>
              <a:t>Её актуальность и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4400" dirty="0">
                <a:solidFill>
                  <a:schemeClr val="bg1"/>
                </a:solidFill>
                <a:latin typeface="+mj-lt"/>
              </a:rPr>
              <a:t>функции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7358" y="3166030"/>
            <a:ext cx="3796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Мобильность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  <a:latin typeface="+mj-lt"/>
              </a:rPr>
              <a:t>Обновляемость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Бесплатность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Досуг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6000" l="8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988" y="202066"/>
            <a:ext cx="1500809" cy="1500809"/>
          </a:xfrm>
          <a:prstGeom prst="rect">
            <a:avLst/>
          </a:prstGeom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19" l="170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" y="1494525"/>
            <a:ext cx="5261811" cy="52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22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41365" y="82168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Цель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</a:t>
            </a:r>
            <a:endParaRPr lang="ru-RU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74799" y="3236879"/>
            <a:ext cx="43533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Разработать игру, которая будет поддерживаться на разных типах устройств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9219" r="90000">
                        <a14:foregroundMark x1="11328" y1="58056" x2="14297" y2="51806"/>
                        <a14:foregroundMark x1="14297" y1="51806" x2="15000" y2="52639"/>
                        <a14:foregroundMark x1="14609" y1="55694" x2="14922" y2="57639"/>
                        <a14:foregroundMark x1="30938" y1="55139" x2="31953" y2="56111"/>
                        <a14:foregroundMark x1="19688" y1="7500" x2="19766" y2="9028"/>
                        <a14:foregroundMark x1="9531" y1="65833" x2="9766" y2="57778"/>
                        <a14:foregroundMark x1="9766" y1="57778" x2="10313" y2="56111"/>
                        <a14:foregroundMark x1="9531" y1="58472" x2="11328" y2="54722"/>
                        <a14:foregroundMark x1="9219" y1="57778" x2="10781" y2="54583"/>
                        <a14:foregroundMark x1="10781" y1="54583" x2="14609" y2="51806"/>
                        <a14:foregroundMark x1="11875" y1="53194" x2="15156" y2="51944"/>
                        <a14:foregroundMark x1="14141" y1="51528" x2="18047" y2="50139"/>
                        <a14:foregroundMark x1="18047" y1="50139" x2="22266" y2="49444"/>
                        <a14:foregroundMark x1="22266" y1="49444" x2="27344" y2="49583"/>
                        <a14:foregroundMark x1="27344" y1="49583" x2="27578" y2="49722"/>
                        <a14:foregroundMark x1="27422" y1="49861" x2="32344" y2="52500"/>
                        <a14:foregroundMark x1="32344" y1="52500" x2="33672" y2="55694"/>
                        <a14:foregroundMark x1="33906" y1="55278" x2="30625" y2="51250"/>
                        <a14:foregroundMark x1="33672" y1="55000" x2="33281" y2="52778"/>
                        <a14:foregroundMark x1="33359" y1="53472" x2="30781" y2="51111"/>
                        <a14:foregroundMark x1="33281" y1="53056" x2="31328" y2="50972"/>
                        <a14:foregroundMark x1="32266" y1="51250" x2="27656" y2="49861"/>
                        <a14:foregroundMark x1="27656" y1="49861" x2="27656" y2="49861"/>
                        <a14:foregroundMark x1="27891" y1="49861" x2="29766" y2="50000"/>
                        <a14:foregroundMark x1="9219" y1="64583" x2="9219" y2="64583"/>
                        <a14:backgroundMark x1="20781" y1="10417" x2="20781" y2="10417"/>
                        <a14:backgroundMark x1="34844" y1="57778" x2="34844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34" y="1069473"/>
            <a:ext cx="10934566" cy="61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200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73803" y="793817"/>
            <a:ext cx="4340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Задачи проекта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5356" y="2906201"/>
            <a:ext cx="66093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Удобный пользовательский интерфейс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Кроссплатформенность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Учёт слабых устройств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Сохранение данных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361" b="92500" l="28203" r="91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9836" y="1122363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480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8505" y="793817"/>
            <a:ext cx="5325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Задачи разработчика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8505" y="3005320"/>
            <a:ext cx="72266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Выбор языка программирования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Подбор среды разработки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  <a:latin typeface="+mj-lt"/>
              </a:rPr>
              <a:t>Прототипирование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проекта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Написание кода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Тестирование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9" y="793817"/>
            <a:ext cx="5157536" cy="257876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9" y="3704604"/>
            <a:ext cx="515753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863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8505" y="793817"/>
            <a:ext cx="5325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Почему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C# </a:t>
            </a:r>
            <a:r>
              <a:rPr lang="ru-RU" sz="4400" dirty="0">
                <a:solidFill>
                  <a:schemeClr val="bg1"/>
                </a:solidFill>
                <a:latin typeface="+mj-lt"/>
              </a:rPr>
              <a:t>и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Unity?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8505" y="2659368"/>
            <a:ext cx="72266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C#: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Статическая типизация и ООП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Сборщик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мусора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Быстрее, чем его сверстник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Java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Unity: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Работает с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DirectX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и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OpenGL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Большая аудитория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Бесплатный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49" b="75099" l="18889" r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106" y="3231776"/>
            <a:ext cx="6500360" cy="36546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35" b="75099" l="50889" r="7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397" y="3231776"/>
            <a:ext cx="6536575" cy="36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699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7840" y="384672"/>
            <a:ext cx="38232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Игра без кода - это не игра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" y="1831222"/>
            <a:ext cx="7692412" cy="4326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14" y="1862725"/>
            <a:ext cx="43542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Требуется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“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Чистый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”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код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Понимание ООП 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      и его парадигмы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Принципы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SOLID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Паттерны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Получим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Масштабирование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Читабельность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Сокращение временных затрат на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Debug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44035" y="462711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6536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95322" y="793817"/>
            <a:ext cx="3021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Трудности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7411" y="3895956"/>
            <a:ext cx="57948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Сохранение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данных из-за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      разных устройств и 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типов настроек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Render Video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9" y="793817"/>
            <a:ext cx="6566030" cy="52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38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95322" y="793817"/>
            <a:ext cx="3021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Инновации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7411" y="3895956"/>
            <a:ext cx="46153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Технологии от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Clideo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Постепенное внедрение в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      новые О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S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76" y="1178537"/>
            <a:ext cx="4400550" cy="13906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3336957"/>
            <a:ext cx="6033052" cy="266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068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161</Words>
  <Application>Microsoft Office PowerPoint</Application>
  <PresentationFormat>Широкоэкранный</PresentationFormat>
  <Paragraphs>64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Kvantorianec</dc:creator>
  <cp:lastModifiedBy>FACLOK</cp:lastModifiedBy>
  <cp:revision>85</cp:revision>
  <dcterms:created xsi:type="dcterms:W3CDTF">2022-05-18T12:35:07Z</dcterms:created>
  <dcterms:modified xsi:type="dcterms:W3CDTF">2022-05-24T07:54:37Z</dcterms:modified>
</cp:coreProperties>
</file>